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2-04T18:34:16.435" v="2490" actId="20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modSp mod">
        <pc:chgData name="서 지우" userId="daa7c62c3d606c63" providerId="LiveId" clId="{DE5FF3C7-A3A9-4C92-9667-EC5C84B682E3}" dt="2022-01-22T08:03:36.844" v="2481" actId="20577"/>
        <pc:sldMkLst>
          <pc:docMk/>
          <pc:sldMk cId="2494311866" sldId="261"/>
        </pc:sldMkLst>
        <pc:spChg chg="mod">
          <ac:chgData name="서 지우" userId="daa7c62c3d606c63" providerId="LiveId" clId="{DE5FF3C7-A3A9-4C92-9667-EC5C84B682E3}" dt="2022-01-22T08:03:36.844" v="2481" actId="20577"/>
          <ac:spMkLst>
            <pc:docMk/>
            <pc:sldMk cId="2494311866" sldId="261"/>
            <ac:spMk id="8" creationId="{DF9ED1CB-551B-499D-95D8-5E34ECB3B0F8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2-04T18:34:16.435" v="2490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2-04T18:34:16.435" v="2490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2-02-04T18:34:09.800" v="2489" actId="2084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2-02-04T18:34:09.800" v="2489" actId="2084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0" y="529780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42201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32553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17152"/>
              </p:ext>
            </p:extLst>
          </p:nvPr>
        </p:nvGraphicFramePr>
        <p:xfrm>
          <a:off x="344492" y="574040"/>
          <a:ext cx="11503017" cy="413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7260</Words>
  <Application>Microsoft Office PowerPoint</Application>
  <PresentationFormat>와이드스크린</PresentationFormat>
  <Paragraphs>1792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2022-02-04T18:34:36Z</dcterms:modified>
</cp:coreProperties>
</file>